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547" r:id="rId2"/>
    <p:sldId id="4549" r:id="rId3"/>
    <p:sldId id="4551" r:id="rId4"/>
    <p:sldId id="455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delSld modSld">
      <pc:chgData name="贵申 王" userId="201fba2491c5f930" providerId="LiveId" clId="{DCE2E79A-FA80-4B3F-A3B4-A0C24C0A3357}" dt="2026-04-17T04:47:47.519" v="33" actId="20577"/>
      <pc:docMkLst>
        <pc:docMk/>
      </pc:docMkLst>
      <pc:sldChg chg="modSp mod">
        <pc:chgData name="贵申 王" userId="201fba2491c5f930" providerId="LiveId" clId="{DCE2E79A-FA80-4B3F-A3B4-A0C24C0A3357}" dt="2026-04-17T04:47:26.567" v="15" actId="20577"/>
        <pc:sldMkLst>
          <pc:docMk/>
          <pc:sldMk cId="0" sldId="4547"/>
        </pc:sldMkLst>
        <pc:spChg chg="mod">
          <ac:chgData name="贵申 王" userId="201fba2491c5f930" providerId="LiveId" clId="{DCE2E79A-FA80-4B3F-A3B4-A0C24C0A3357}" dt="2026-04-17T04:47:26.567" v="15" actId="20577"/>
          <ac:spMkLst>
            <pc:docMk/>
            <pc:sldMk cId="0" sldId="4547"/>
            <ac:spMk id="165890" creationId="{546BA891-E31E-DF30-DBE2-BB09439121EA}"/>
          </ac:spMkLst>
        </pc:spChg>
        <pc:spChg chg="mod">
          <ac:chgData name="贵申 王" userId="201fba2491c5f930" providerId="LiveId" clId="{DCE2E79A-FA80-4B3F-A3B4-A0C24C0A3357}" dt="2026-04-17T04:46:04.228" v="1" actId="20577"/>
          <ac:spMkLst>
            <pc:docMk/>
            <pc:sldMk cId="0" sldId="4547"/>
            <ac:spMk id="165891" creationId="{427A68D6-E0BC-4F83-AEC6-F1F4557E60AC}"/>
          </ac:spMkLst>
        </pc:spChg>
      </pc:sldChg>
      <pc:sldChg chg="modSp del mod">
        <pc:chgData name="贵申 王" userId="201fba2491c5f930" providerId="LiveId" clId="{DCE2E79A-FA80-4B3F-A3B4-A0C24C0A3357}" dt="2026-04-17T04:46:37.566" v="12" actId="47"/>
        <pc:sldMkLst>
          <pc:docMk/>
          <pc:sldMk cId="4218976959" sldId="4548"/>
        </pc:sldMkLst>
        <pc:spChg chg="mod">
          <ac:chgData name="贵申 王" userId="201fba2491c5f930" providerId="LiveId" clId="{DCE2E79A-FA80-4B3F-A3B4-A0C24C0A3357}" dt="2026-04-17T04:46:08.327" v="3" actId="20577"/>
          <ac:spMkLst>
            <pc:docMk/>
            <pc:sldMk cId="4218976959" sldId="4548"/>
            <ac:spMk id="165891" creationId="{427A68D6-E0BC-4F83-AEC6-F1F4557E60AC}"/>
          </ac:spMkLst>
        </pc:spChg>
      </pc:sldChg>
      <pc:sldChg chg="modSp mod">
        <pc:chgData name="贵申 王" userId="201fba2491c5f930" providerId="LiveId" clId="{DCE2E79A-FA80-4B3F-A3B4-A0C24C0A3357}" dt="2026-04-17T04:47:34.362" v="21" actId="20577"/>
        <pc:sldMkLst>
          <pc:docMk/>
          <pc:sldMk cId="1872253901" sldId="4549"/>
        </pc:sldMkLst>
        <pc:spChg chg="mod">
          <ac:chgData name="贵申 王" userId="201fba2491c5f930" providerId="LiveId" clId="{DCE2E79A-FA80-4B3F-A3B4-A0C24C0A3357}" dt="2026-04-17T04:47:34.362" v="21" actId="20577"/>
          <ac:spMkLst>
            <pc:docMk/>
            <pc:sldMk cId="1872253901" sldId="4549"/>
            <ac:spMk id="165890" creationId="{546BA891-E31E-DF30-DBE2-BB09439121EA}"/>
          </ac:spMkLst>
        </pc:spChg>
        <pc:spChg chg="mod">
          <ac:chgData name="贵申 王" userId="201fba2491c5f930" providerId="LiveId" clId="{DCE2E79A-FA80-4B3F-A3B4-A0C24C0A3357}" dt="2026-04-17T04:46:12.687" v="5" actId="20577"/>
          <ac:spMkLst>
            <pc:docMk/>
            <pc:sldMk cId="1872253901" sldId="4549"/>
            <ac:spMk id="165891" creationId="{427A68D6-E0BC-4F83-AEC6-F1F4557E60AC}"/>
          </ac:spMkLst>
        </pc:spChg>
      </pc:sldChg>
      <pc:sldChg chg="modSp del mod">
        <pc:chgData name="贵申 王" userId="201fba2491c5f930" providerId="LiveId" clId="{DCE2E79A-FA80-4B3F-A3B4-A0C24C0A3357}" dt="2026-04-17T04:46:43.371" v="13" actId="47"/>
        <pc:sldMkLst>
          <pc:docMk/>
          <pc:sldMk cId="1388411505" sldId="4550"/>
        </pc:sldMkLst>
        <pc:spChg chg="mod">
          <ac:chgData name="贵申 王" userId="201fba2491c5f930" providerId="LiveId" clId="{DCE2E79A-FA80-4B3F-A3B4-A0C24C0A3357}" dt="2026-04-17T04:46:16.751" v="7" actId="20577"/>
          <ac:spMkLst>
            <pc:docMk/>
            <pc:sldMk cId="1388411505" sldId="4550"/>
            <ac:spMk id="165891" creationId="{427A68D6-E0BC-4F83-AEC6-F1F4557E60AC}"/>
          </ac:spMkLst>
        </pc:spChg>
      </pc:sldChg>
      <pc:sldChg chg="modSp mod">
        <pc:chgData name="贵申 王" userId="201fba2491c5f930" providerId="LiveId" clId="{DCE2E79A-FA80-4B3F-A3B4-A0C24C0A3357}" dt="2026-04-17T04:47:41.032" v="27" actId="20577"/>
        <pc:sldMkLst>
          <pc:docMk/>
          <pc:sldMk cId="886383704" sldId="4551"/>
        </pc:sldMkLst>
        <pc:spChg chg="mod">
          <ac:chgData name="贵申 王" userId="201fba2491c5f930" providerId="LiveId" clId="{DCE2E79A-FA80-4B3F-A3B4-A0C24C0A3357}" dt="2026-04-17T04:47:41.032" v="27" actId="20577"/>
          <ac:spMkLst>
            <pc:docMk/>
            <pc:sldMk cId="886383704" sldId="4551"/>
            <ac:spMk id="165890" creationId="{546BA891-E31E-DF30-DBE2-BB09439121EA}"/>
          </ac:spMkLst>
        </pc:spChg>
        <pc:spChg chg="mod">
          <ac:chgData name="贵申 王" userId="201fba2491c5f930" providerId="LiveId" clId="{DCE2E79A-FA80-4B3F-A3B4-A0C24C0A3357}" dt="2026-04-17T04:46:21.193" v="9" actId="20577"/>
          <ac:spMkLst>
            <pc:docMk/>
            <pc:sldMk cId="886383704" sldId="4551"/>
            <ac:spMk id="165891" creationId="{427A68D6-E0BC-4F83-AEC6-F1F4557E60AC}"/>
          </ac:spMkLst>
        </pc:spChg>
      </pc:sldChg>
      <pc:sldChg chg="modSp mod">
        <pc:chgData name="贵申 王" userId="201fba2491c5f930" providerId="LiveId" clId="{DCE2E79A-FA80-4B3F-A3B4-A0C24C0A3357}" dt="2026-04-17T04:47:47.519" v="33" actId="20577"/>
        <pc:sldMkLst>
          <pc:docMk/>
          <pc:sldMk cId="1838928395" sldId="4552"/>
        </pc:sldMkLst>
        <pc:spChg chg="mod">
          <ac:chgData name="贵申 王" userId="201fba2491c5f930" providerId="LiveId" clId="{DCE2E79A-FA80-4B3F-A3B4-A0C24C0A3357}" dt="2026-04-17T04:47:47.519" v="33" actId="20577"/>
          <ac:spMkLst>
            <pc:docMk/>
            <pc:sldMk cId="1838928395" sldId="4552"/>
            <ac:spMk id="165890" creationId="{546BA891-E31E-DF30-DBE2-BB09439121EA}"/>
          </ac:spMkLst>
        </pc:spChg>
        <pc:spChg chg="mod">
          <ac:chgData name="贵申 王" userId="201fba2491c5f930" providerId="LiveId" clId="{DCE2E79A-FA80-4B3F-A3B4-A0C24C0A3357}" dt="2026-04-17T04:46:27.099" v="11" actId="20577"/>
          <ac:spMkLst>
            <pc:docMk/>
            <pc:sldMk cId="1838928395" sldId="4552"/>
            <ac:spMk id="165891" creationId="{427A68D6-E0BC-4F83-AEC6-F1F4557E60A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7578AD2-C8CF-9713-CE0A-7FAFACB7A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A5AED49-4264-EBB9-56CB-1E420D9D2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79E7A33-29FB-09FF-0EA8-A2CA24B8B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633DA-4AF1-4EFD-9A1F-1FA3AE3F16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094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6823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6BA891-E31E-DF30-DBE2-BB094391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581581"/>
            <a:ext cx="8046720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1200"/>
              </a:spcBef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41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齐赞耶稣大能圣名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1200"/>
              </a:spcBef>
            </a:pPr>
            <a:r>
              <a:rPr lang="en-US" altLang="zh-TW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All Hail the Power of Jesus' Name 1/4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427A68D6-E0BC-4F83-AEC6-F1F4557E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185" y="2322830"/>
            <a:ext cx="10755630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algn="ctr">
              <a:spcBef>
                <a:spcPts val="1200"/>
              </a:spcBef>
              <a:spcAft>
                <a:spcPts val="0"/>
              </a:spcAft>
            </a:pP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齐赞耶稣大能圣名，天使一同伏拜，</a:t>
            </a:r>
            <a:endParaRPr lang="en-US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spcBef>
                <a:spcPts val="1200"/>
              </a:spcBef>
              <a:spcAft>
                <a:spcPts val="0"/>
              </a:spcAft>
            </a:pP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奉献冠冕两手高擎，尊崇万有主宰；</a:t>
            </a:r>
            <a:endParaRPr lang="en-US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spcBef>
                <a:spcPts val="1200"/>
              </a:spcBef>
              <a:spcAft>
                <a:spcPts val="0"/>
              </a:spcAft>
            </a:pP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奉献冠冕两手高擎，尊崇万有主宰。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spcBef>
                <a:spcPts val="1200"/>
              </a:spcBef>
              <a:spcAft>
                <a:spcPts val="0"/>
              </a:spcAft>
            </a:pPr>
            <a:endParaRPr lang="en-US" sz="1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1200"/>
              </a:spcBef>
            </a:pP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All hail the power of Jesus’ </a:t>
            </a:r>
            <a:r>
              <a:rPr lang="en-US" altLang="zh-CN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ame! Let angels prostrate fall;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Bring forth the royal diadem 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nd crown Him Lord of all,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Bring forth the royal diadem 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nd crown Him Lord of all.</a:t>
            </a:r>
            <a:endParaRPr lang="en-US" altLang="zh-TW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6BA891-E31E-DF30-DBE2-BB094391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556260"/>
            <a:ext cx="8046720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1200"/>
              </a:spcBef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41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齐赞耶稣大能圣名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1200"/>
              </a:spcBef>
            </a:pPr>
            <a:r>
              <a:rPr lang="en-US" altLang="zh-TW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All Hail the Power of Jesus' Name 2/4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427A68D6-E0BC-4F83-AEC6-F1F4557E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295" y="2314813"/>
            <a:ext cx="1128141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algn="ctr">
              <a:spcBef>
                <a:spcPts val="1200"/>
              </a:spcBef>
              <a:spcAft>
                <a:spcPts val="0"/>
              </a:spcAft>
            </a:pP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3 </a:t>
            </a: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众以色列属神子民，今已被主赎买，</a:t>
            </a:r>
            <a:endParaRPr lang="en-US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spcBef>
                <a:spcPts val="1200"/>
              </a:spcBef>
              <a:spcAft>
                <a:spcPts val="0"/>
              </a:spcAft>
            </a:pP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既蒙主恩都当回应，尊崇万有主宰；</a:t>
            </a:r>
            <a:endParaRPr lang="en-US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spcBef>
                <a:spcPts val="1200"/>
              </a:spcBef>
              <a:spcAft>
                <a:spcPts val="0"/>
              </a:spcAft>
            </a:pP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既蒙主恩都当回应，尊崇万有主宰。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spcBef>
                <a:spcPts val="1200"/>
              </a:spcBef>
              <a:spcAft>
                <a:spcPts val="0"/>
              </a:spcAft>
            </a:pPr>
            <a:endParaRPr lang="en-US" sz="1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1200"/>
              </a:spcBef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seed of Israel’s chosen race now ransomed from the fall,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Hail Him who saves you by His grace 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nd crown Him Lord of all.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Hail Him who saves you by His grace 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nd crown Him Lord of all.</a:t>
            </a:r>
            <a:endParaRPr lang="en-US" altLang="zh-TW" sz="3200" b="1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253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6BA891-E31E-DF30-DBE2-BB094391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567690"/>
            <a:ext cx="8046720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1200"/>
              </a:spcBef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41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齐赞耶稣大能圣名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1200"/>
              </a:spcBef>
            </a:pPr>
            <a:r>
              <a:rPr lang="en-US" altLang="zh-TW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All Hail the Power of Jesus' Name 3/4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427A68D6-E0BC-4F83-AEC6-F1F4557E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165" y="2314813"/>
            <a:ext cx="1107567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algn="ctr">
              <a:spcBef>
                <a:spcPts val="1200"/>
              </a:spcBef>
              <a:spcAft>
                <a:spcPts val="0"/>
              </a:spcAft>
            </a:pP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5 </a:t>
            </a: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万国万方普世众民，不分种</a:t>
            </a:r>
            <a:r>
              <a:rPr lang="zh-CN" altLang="en-US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族</a:t>
            </a: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宗派，</a:t>
            </a:r>
            <a:endParaRPr lang="en-US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spcBef>
                <a:spcPts val="1200"/>
              </a:spcBef>
              <a:spcAft>
                <a:spcPts val="0"/>
              </a:spcAft>
            </a:pP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合意同心必恭必敬，尊崇万有主宰；</a:t>
            </a:r>
            <a:endParaRPr lang="en-US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spcBef>
                <a:spcPts val="1200"/>
              </a:spcBef>
              <a:spcAft>
                <a:spcPts val="0"/>
              </a:spcAft>
            </a:pP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合意同心必恭必敬，尊崇万有主宰。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spcBef>
                <a:spcPts val="1200"/>
              </a:spcBef>
              <a:spcAft>
                <a:spcPts val="0"/>
              </a:spcAft>
            </a:pPr>
            <a:endParaRPr lang="en-US" sz="1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1200"/>
              </a:spcBef>
            </a:pP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Let every kindred, every tribe 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 this terrestrial ball,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Him all majesty ascribe 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nd crown Him Lord of all.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Him all majesty ascribe 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nd crown Him Lord of all.</a:t>
            </a:r>
            <a:endParaRPr lang="en-US" altLang="zh-TW" sz="3200" b="1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383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Box 2">
            <a:extLst>
              <a:ext uri="{FF2B5EF4-FFF2-40B4-BE49-F238E27FC236}">
                <a16:creationId xmlns:a16="http://schemas.microsoft.com/office/drawing/2014/main" id="{546BA891-E31E-DF30-DBE2-BB0943912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2640" y="556260"/>
            <a:ext cx="8046720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1200"/>
              </a:spcBef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41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齐赞耶稣大能圣名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1200"/>
              </a:spcBef>
            </a:pPr>
            <a:r>
              <a:rPr lang="en-US" altLang="zh-TW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All Hail the Power of Jesus' </a:t>
            </a:r>
            <a:r>
              <a:rPr lang="en-US" altLang="zh-TW" sz="3200" b="1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Name 4/4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65891" name="TextBox 5">
            <a:extLst>
              <a:ext uri="{FF2B5EF4-FFF2-40B4-BE49-F238E27FC236}">
                <a16:creationId xmlns:a16="http://schemas.microsoft.com/office/drawing/2014/main" id="{427A68D6-E0BC-4F83-AEC6-F1F4557E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4410" y="2291953"/>
            <a:ext cx="1020318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algn="ctr">
              <a:spcBef>
                <a:spcPts val="1200"/>
              </a:spcBef>
              <a:spcAft>
                <a:spcPts val="0"/>
              </a:spcAft>
            </a:pPr>
            <a:r>
              <a:rPr lang="en-US" alt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6 </a:t>
            </a: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我愿会同天上众圣，在主面前伏拜，</a:t>
            </a:r>
            <a:endParaRPr lang="en-US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spcBef>
                <a:spcPts val="1200"/>
              </a:spcBef>
              <a:spcAft>
                <a:spcPts val="0"/>
              </a:spcAft>
            </a:pP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齐唱圣歌颂扬主名，尊崇万有主宰；</a:t>
            </a:r>
            <a:endParaRPr lang="en-US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spcBef>
                <a:spcPts val="1200"/>
              </a:spcBef>
              <a:spcAft>
                <a:spcPts val="0"/>
              </a:spcAft>
            </a:pPr>
            <a:r>
              <a:rPr lang="zh-CN" sz="32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齐唱圣歌颂扬主名，尊崇万有主宰。</a:t>
            </a:r>
            <a:endParaRPr lang="en-US" altLang="zh-CN" sz="3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algn="ctr">
              <a:spcBef>
                <a:spcPts val="1200"/>
              </a:spcBef>
              <a:spcAft>
                <a:spcPts val="0"/>
              </a:spcAft>
            </a:pPr>
            <a:endParaRPr lang="en-US" sz="12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1200"/>
              </a:spcBef>
            </a:pP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Oh, that with yonder sacred throng 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 at His feet may fall!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We’ll join the everlasting song 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nd crown Him Lord of all.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We’ll join the everlasting song 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nd crown Him Lord of all.</a:t>
            </a:r>
            <a:endParaRPr lang="en-US" altLang="zh-TW" sz="3200" b="1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928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429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Microsoft YaHei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2023-08-10T02:05:21Z</dcterms:created>
  <dcterms:modified xsi:type="dcterms:W3CDTF">2026-04-17T04:47:52Z</dcterms:modified>
</cp:coreProperties>
</file>